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59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86"/>
    <p:restoredTop sz="94722"/>
  </p:normalViewPr>
  <p:slideViewPr>
    <p:cSldViewPr snapToGrid="0" snapToObjects="1">
      <p:cViewPr varScale="1">
        <p:scale>
          <a:sx n="114" d="100"/>
          <a:sy n="114" d="100"/>
        </p:scale>
        <p:origin x="200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png>
</file>

<file path=ppt/media/image13.png>
</file>

<file path=ppt/media/image14.svg>
</file>

<file path=ppt/media/image15.png>
</file>

<file path=ppt/media/image2.jpg>
</file>

<file path=ppt/media/image3.jpg>
</file>

<file path=ppt/media/image4.tiff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C1F87-E14A-CD4F-94D3-D90B800464DF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E6A64F-5CB3-3F46-962E-C32240A27E0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1426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E6A64F-5CB3-3F46-962E-C32240A27E0E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26621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E6A64F-5CB3-3F46-962E-C32240A27E0E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5827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5D9CC3-CBCF-064A-B287-C01DE226F5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65FB24EA-396F-FF45-A1B6-47B7B1754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6340108-47EF-7444-9E5D-5B7D593D3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2F0A497-C8F9-B444-AB7D-13E4BF445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100A8FA-E452-9744-BE44-17A607249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07572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75C745-917F-8B40-B94D-651B1FFB6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80A078F-C6EA-814A-9E2D-3D31308338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6A28E22-1F4D-D647-8DB7-070A60C22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E3EEE37-4B31-6E4A-94F5-3421A4A2E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C5A89E6-255D-1445-B8F1-F926F984F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6344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C180B866-F9DA-6142-9A40-049CAD501F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02EE16F0-98B9-6C4E-8F91-A1646F5EB0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8C628DF-6CF9-D54E-BAF4-BFD20A835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3A64808-E79A-BC4D-B6C8-3C76078FF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0D3AE71-A421-B841-9BD9-40DADB93A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04907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FD9476-712F-C54D-A9DD-0213C0E63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4CE711A-8EEC-AC4D-8473-7E11AE62D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FFE2DFB-49D0-D246-9C1A-2614C4062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14B6CBA-F344-1B49-9C04-D52F1C33C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21569DE-C10E-F34B-A40C-96B82D91B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68379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F9EB87-0E97-3A40-B426-9B66E0573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9BE5AB2-244C-544B-8980-833839F94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0CD9058-BD2F-6F41-A74D-521359D72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F439258-3CA3-1940-A281-5A208D1C9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39EA0FB-DDB3-D744-A764-94B9979E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56747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084643-A30B-7B4F-843D-A37C86727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C0BC682-1309-9945-A36C-C30AA31AA1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307F2B9-7E7B-D44B-A115-7280B583DD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1D8FC29-C18A-4345-9AAB-44F039DC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B5A4C86-BE0A-FE47-9939-6C658147C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8A6F6C7-6446-374D-A382-959CE2D46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66094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1DCF13-701C-994C-9DD0-B1BC35F00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9A6FE3B-5E95-404C-815D-BBF73E67A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001F921-B4F2-444E-A0F8-B6E0A1FBF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06D5C3E-180E-5D41-8E99-A4295DDC70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C900B45F-2A70-9A4E-AA96-0E6E461A14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58360D0-7816-7946-A2E9-5A7A4D0E9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3C40B5E9-2E47-2844-AAFF-2E8BA5774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A79C825B-8BCC-6546-808F-75C6C5C57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4444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FF567F-3C55-9F40-8D0E-E0F82EEC7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8E892004-8E67-4847-A7FA-42FED4B5E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62EAED0-109C-CE4D-A85F-44E794251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7C62450-11D2-2140-AD65-DA47FA56E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4720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BDCEC487-02F1-D24B-BE21-6B17CD1D6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8CB3240-6861-F14C-8D0F-278315A50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A348231-678E-6E41-A5FB-F083030F9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3988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55888A-8C75-F043-815B-45751766C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26C10F4-FA2D-5C45-B72D-536D31396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8F5FEE3-803D-A542-9229-90ADD72F2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3AFDB35-A6BF-A14A-878B-5E1EBACE5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170865E-04E7-A940-913B-908DA058E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E1C9388-73EA-F642-BDA3-C7C1AAB40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6325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697922-AEE1-DF45-A5A4-1528C4605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CA7A2AD1-8FB1-C644-B06B-FF6E1310E3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9B58910-5BA6-E84A-BC6B-CD2ABD062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83C5E20-7546-5E40-98A8-35FA8F856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3610B470-4E27-0C46-8583-174986012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B1A7CBD-9210-D04F-B801-BF94543F7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0044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8211124-3360-1248-B25B-BDB675DBA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438174C-4BCC-A544-BCE4-63EA12169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6F63A1B-3016-8144-B95A-A0C01B8CA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BB48B-B3BE-1F4F-B19F-0137C68EFBA0}" type="datetimeFigureOut">
              <a:rPr lang="nl-NL" smtClean="0"/>
              <a:t>04-11-2020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3D11205-3B58-0C4B-A790-E779C19510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D6B0A99-0EF3-AC49-8134-C5ACB14129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8E21B3-0523-494F-BA7D-955814B05A5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6556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DE4E8D-C96E-7C45-8077-EE9E779258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996" y="4417173"/>
            <a:ext cx="10906008" cy="1115415"/>
          </a:xfrm>
        </p:spPr>
        <p:txBody>
          <a:bodyPr>
            <a:normAutofit/>
          </a:bodyPr>
          <a:lstStyle/>
          <a:p>
            <a:r>
              <a:rPr lang="nl-NL" dirty="0" err="1"/>
              <a:t>Welcome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my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r>
              <a:rPr lang="nl-NL" dirty="0"/>
              <a:t>.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7311F73-B959-D54F-963D-EEBB157D5A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996" y="5870292"/>
            <a:ext cx="10906008" cy="497210"/>
          </a:xfrm>
        </p:spPr>
        <p:txBody>
          <a:bodyPr>
            <a:normAutofit/>
          </a:bodyPr>
          <a:lstStyle/>
          <a:p>
            <a:r>
              <a:rPr lang="nl-NL" dirty="0"/>
              <a:t>Made </a:t>
            </a:r>
            <a:r>
              <a:rPr lang="nl-NL" dirty="0" err="1"/>
              <a:t>by</a:t>
            </a:r>
            <a:r>
              <a:rPr lang="nl-NL" dirty="0"/>
              <a:t> Jason.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92859269-D191-C14D-943B-1C7A401FCB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19" r="22080"/>
          <a:stretch/>
        </p:blipFill>
        <p:spPr>
          <a:xfrm>
            <a:off x="321628" y="320511"/>
            <a:ext cx="3794760" cy="3930978"/>
          </a:xfrm>
          <a:prstGeom prst="rect">
            <a:avLst/>
          </a:prstGeom>
        </p:spPr>
      </p:pic>
      <p:pic>
        <p:nvPicPr>
          <p:cNvPr id="5" name="Afbeelding 4" descr="Afbeelding met buiten, kleding, zitten, tafel&#10;&#10;Automatisch gegenereerde beschrijving">
            <a:extLst>
              <a:ext uri="{FF2B5EF4-FFF2-40B4-BE49-F238E27FC236}">
                <a16:creationId xmlns:a16="http://schemas.microsoft.com/office/drawing/2014/main" id="{F06223E8-1C15-C746-AD20-7198E008E8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31" r="9068" b="-4"/>
          <a:stretch/>
        </p:blipFill>
        <p:spPr>
          <a:xfrm>
            <a:off x="4198385" y="320511"/>
            <a:ext cx="3794760" cy="3930978"/>
          </a:xfrm>
          <a:prstGeom prst="rect">
            <a:avLst/>
          </a:prstGeom>
        </p:spPr>
      </p:pic>
      <p:pic>
        <p:nvPicPr>
          <p:cNvPr id="9" name="Afbeelding 8" descr="Afbeelding met klok&#10;&#10;Automatisch gegenereerde beschrijving">
            <a:extLst>
              <a:ext uri="{FF2B5EF4-FFF2-40B4-BE49-F238E27FC236}">
                <a16:creationId xmlns:a16="http://schemas.microsoft.com/office/drawing/2014/main" id="{94C7FB97-BCA5-5D4A-884E-82355F2D5F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92" r="30908"/>
          <a:stretch/>
        </p:blipFill>
        <p:spPr>
          <a:xfrm rot="21600000">
            <a:off x="8075142" y="317343"/>
            <a:ext cx="3877227" cy="393097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0188E89-AF78-40F6-B787-E9BD9C625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rgbClr val="6887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796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5915B51-DBFB-5D43-B3CD-BA73033C0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472" y="723898"/>
            <a:ext cx="6002110" cy="1495425"/>
          </a:xfrm>
        </p:spPr>
        <p:txBody>
          <a:bodyPr>
            <a:normAutofit/>
          </a:bodyPr>
          <a:lstStyle/>
          <a:p>
            <a:r>
              <a:rPr lang="nl-NL" sz="4000" b="1" dirty="0" err="1"/>
              <a:t>Who</a:t>
            </a:r>
            <a:r>
              <a:rPr lang="nl-NL" sz="4000" b="1" dirty="0"/>
              <a:t> </a:t>
            </a:r>
            <a:r>
              <a:rPr lang="nl-NL" sz="4000" b="1" dirty="0" err="1"/>
              <a:t>am</a:t>
            </a:r>
            <a:r>
              <a:rPr lang="nl-NL" sz="4000" b="1" dirty="0"/>
              <a:t> i?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EC98B69-6902-D54E-A35A-85E2167C8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4472" y="2405068"/>
            <a:ext cx="6002110" cy="3729034"/>
          </a:xfrm>
        </p:spPr>
        <p:txBody>
          <a:bodyPr>
            <a:normAutofit/>
          </a:bodyPr>
          <a:lstStyle/>
          <a:p>
            <a:r>
              <a:rPr lang="nl-NL" dirty="0"/>
              <a:t>My Name: Jason.</a:t>
            </a:r>
          </a:p>
          <a:p>
            <a:r>
              <a:rPr lang="nl-NL" dirty="0"/>
              <a:t>My Age: 18 </a:t>
            </a:r>
            <a:r>
              <a:rPr lang="nl-NL" dirty="0" err="1"/>
              <a:t>years</a:t>
            </a:r>
            <a:r>
              <a:rPr lang="nl-NL" dirty="0"/>
              <a:t> </a:t>
            </a:r>
            <a:r>
              <a:rPr lang="nl-NL" dirty="0" err="1"/>
              <a:t>old</a:t>
            </a:r>
            <a:r>
              <a:rPr lang="nl-NL" dirty="0"/>
              <a:t>.</a:t>
            </a:r>
          </a:p>
          <a:p>
            <a:r>
              <a:rPr lang="nl-NL" dirty="0"/>
              <a:t>My </a:t>
            </a:r>
            <a:r>
              <a:rPr lang="nl-NL" dirty="0" err="1"/>
              <a:t>Year</a:t>
            </a:r>
            <a:r>
              <a:rPr lang="nl-NL" dirty="0"/>
              <a:t> of </a:t>
            </a:r>
            <a:r>
              <a:rPr lang="nl-NL" dirty="0" err="1"/>
              <a:t>birth</a:t>
            </a:r>
            <a:r>
              <a:rPr lang="nl-NL" dirty="0"/>
              <a:t>: 3th of </a:t>
            </a:r>
            <a:r>
              <a:rPr lang="nl-NL" dirty="0" err="1"/>
              <a:t>January</a:t>
            </a:r>
            <a:r>
              <a:rPr lang="nl-NL" dirty="0"/>
              <a:t> 2002.</a:t>
            </a:r>
          </a:p>
          <a:p>
            <a:r>
              <a:rPr lang="nl-NL" dirty="0"/>
              <a:t>My </a:t>
            </a:r>
            <a:r>
              <a:rPr lang="nl-NL" dirty="0" err="1"/>
              <a:t>Birthday</a:t>
            </a:r>
            <a:r>
              <a:rPr lang="nl-NL" dirty="0"/>
              <a:t>: 3th of </a:t>
            </a:r>
            <a:r>
              <a:rPr lang="nl-NL" dirty="0" err="1"/>
              <a:t>January</a:t>
            </a:r>
            <a:r>
              <a:rPr lang="nl-NL" dirty="0"/>
              <a:t>.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D941C6D-C140-C249-9080-75B03B5AB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149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C0A1ED06-4733-4020-9C60-81D4D8014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0CA3509-3AF9-45FE-93ED-57BB5D5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7388" y="181576"/>
            <a:ext cx="1182363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7 redenen om Rotterdam te bezoeken | Thon Hotels">
            <a:extLst>
              <a:ext uri="{FF2B5EF4-FFF2-40B4-BE49-F238E27FC236}">
                <a16:creationId xmlns:a16="http://schemas.microsoft.com/office/drawing/2014/main" id="{988DAA12-79A4-984F-8E53-CF22BD986C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46"/>
          <a:stretch/>
        </p:blipFill>
        <p:spPr bwMode="auto">
          <a:xfrm>
            <a:off x="-1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3B5C7C3-41D9-3A48-A370-E1582A30C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95736"/>
            <a:ext cx="10165218" cy="2806506"/>
          </a:xfrm>
        </p:spPr>
        <p:txBody>
          <a:bodyPr anchor="b">
            <a:normAutofit/>
          </a:bodyPr>
          <a:lstStyle/>
          <a:p>
            <a:r>
              <a:rPr lang="nl-NL" sz="4000" b="1" dirty="0" err="1">
                <a:solidFill>
                  <a:srgbClr val="FFFFFF"/>
                </a:solidFill>
              </a:rPr>
              <a:t>Where</a:t>
            </a:r>
            <a:r>
              <a:rPr lang="nl-NL" sz="4000" b="1" dirty="0">
                <a:solidFill>
                  <a:srgbClr val="FFFFFF"/>
                </a:solidFill>
              </a:rPr>
              <a:t> do i live?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CA04087-38BB-B74C-B01B-B490EA371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21198"/>
            <a:ext cx="10165218" cy="2588458"/>
          </a:xfrm>
        </p:spPr>
        <p:txBody>
          <a:bodyPr>
            <a:normAutofit/>
          </a:bodyPr>
          <a:lstStyle/>
          <a:p>
            <a:r>
              <a:rPr lang="nl-NL" sz="2000" dirty="0">
                <a:solidFill>
                  <a:srgbClr val="FFFFFF"/>
                </a:solidFill>
              </a:rPr>
              <a:t>I live in Rotterdam </a:t>
            </a:r>
            <a:r>
              <a:rPr lang="nl-NL" sz="2000" dirty="0" err="1">
                <a:solidFill>
                  <a:srgbClr val="FFFFFF"/>
                </a:solidFill>
              </a:rPr>
              <a:t>locate</a:t>
            </a:r>
            <a:r>
              <a:rPr lang="nl-NL" sz="2000" dirty="0">
                <a:solidFill>
                  <a:srgbClr val="FFFFFF"/>
                </a:solidFill>
              </a:rPr>
              <a:t> in South-Holland.</a:t>
            </a:r>
          </a:p>
          <a:p>
            <a:r>
              <a:rPr lang="nl-NL" sz="2000" dirty="0">
                <a:solidFill>
                  <a:srgbClr val="FFFFFF"/>
                </a:solidFill>
              </a:rPr>
              <a:t>My family?.</a:t>
            </a:r>
          </a:p>
          <a:p>
            <a:r>
              <a:rPr lang="nl-NL" sz="2000" dirty="0">
                <a:solidFill>
                  <a:srgbClr val="FFFFFF"/>
                </a:solidFill>
              </a:rPr>
              <a:t>Pets?</a:t>
            </a:r>
          </a:p>
        </p:txBody>
      </p:sp>
    </p:spTree>
    <p:extLst>
      <p:ext uri="{BB962C8B-B14F-4D97-AF65-F5344CB8AC3E}">
        <p14:creationId xmlns:p14="http://schemas.microsoft.com/office/powerpoint/2010/main" val="3441506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DDDF91-E89E-6D4C-9A48-81FC68F87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/>
              <a:t>What</a:t>
            </a:r>
            <a:r>
              <a:rPr lang="nl-NL" b="1" dirty="0"/>
              <a:t> are </a:t>
            </a:r>
            <a:r>
              <a:rPr lang="nl-NL" b="1" dirty="0" err="1"/>
              <a:t>my</a:t>
            </a:r>
            <a:r>
              <a:rPr lang="nl-NL" b="1" dirty="0"/>
              <a:t> </a:t>
            </a:r>
            <a:r>
              <a:rPr lang="nl-NL" b="1" dirty="0" err="1"/>
              <a:t>hobbies</a:t>
            </a:r>
            <a:r>
              <a:rPr lang="nl-NL" b="1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5EF9A79-D0BF-764B-A7DA-C99031020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3200" dirty="0" err="1"/>
              <a:t>Working</a:t>
            </a:r>
            <a:r>
              <a:rPr lang="nl-NL" sz="3200" dirty="0"/>
              <a:t>.</a:t>
            </a:r>
          </a:p>
          <a:p>
            <a:r>
              <a:rPr lang="nl-NL" sz="3200" dirty="0"/>
              <a:t>Gamen. </a:t>
            </a:r>
          </a:p>
          <a:p>
            <a:r>
              <a:rPr lang="nl-NL" sz="3200" dirty="0"/>
              <a:t>Programming.</a:t>
            </a:r>
          </a:p>
        </p:txBody>
      </p:sp>
      <p:pic>
        <p:nvPicPr>
          <p:cNvPr id="3074" name="Picture 2" descr="7 geweldige geheime PS4-features die bijna niemand kent - 1337 Games">
            <a:extLst>
              <a:ext uri="{FF2B5EF4-FFF2-40B4-BE49-F238E27FC236}">
                <a16:creationId xmlns:a16="http://schemas.microsoft.com/office/drawing/2014/main" id="{F41E7194-5975-7C4B-B1AC-CD423F4A4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09" y="3706260"/>
            <a:ext cx="3813313" cy="280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lbert Heijn: boodschappen doen bij de grootste supermarkt">
            <a:extLst>
              <a:ext uri="{FF2B5EF4-FFF2-40B4-BE49-F238E27FC236}">
                <a16:creationId xmlns:a16="http://schemas.microsoft.com/office/drawing/2014/main" id="{2E74312F-6354-9F4E-9EF6-5F092C3A9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0" y="3429000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e moeilijk is het om programmeren te leren: welke eigenschappen maken je  geschikt? - Braincast">
            <a:extLst>
              <a:ext uri="{FF2B5EF4-FFF2-40B4-BE49-F238E27FC236}">
                <a16:creationId xmlns:a16="http://schemas.microsoft.com/office/drawing/2014/main" id="{EC518C63-F84D-4B41-8C70-D9FDEB334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500" y="3741506"/>
            <a:ext cx="4202737" cy="2803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question mark - Wiktionary">
            <a:extLst>
              <a:ext uri="{FF2B5EF4-FFF2-40B4-BE49-F238E27FC236}">
                <a16:creationId xmlns:a16="http://schemas.microsoft.com/office/drawing/2014/main" id="{E62B61E1-222F-7242-BF6B-1462B0CEEF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47203">
            <a:off x="7168987" y="498118"/>
            <a:ext cx="2324235" cy="2324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0453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2" name="Rectangle 70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54B61EF-8247-9642-87C9-E0AE34ACE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99" y="154120"/>
            <a:ext cx="3807187" cy="2228074"/>
          </a:xfrm>
        </p:spPr>
        <p:txBody>
          <a:bodyPr>
            <a:normAutofit/>
          </a:bodyPr>
          <a:lstStyle/>
          <a:p>
            <a:r>
              <a:rPr lang="nl-NL" sz="4000" b="1" dirty="0"/>
              <a:t>My </a:t>
            </a:r>
            <a:r>
              <a:rPr lang="nl-NL" sz="4000" b="1" dirty="0" err="1"/>
              <a:t>current</a:t>
            </a:r>
            <a:r>
              <a:rPr lang="nl-NL" sz="4000" b="1" dirty="0"/>
              <a:t> </a:t>
            </a:r>
            <a:r>
              <a:rPr lang="nl-NL" sz="4000" b="1" dirty="0" err="1"/>
              <a:t>education</a:t>
            </a:r>
            <a:r>
              <a:rPr lang="nl-NL" sz="4000" b="1" dirty="0"/>
              <a:t>?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342EAD10-F062-D241-BE93-41E089549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535" y="2243187"/>
            <a:ext cx="3909251" cy="3382077"/>
          </a:xfrm>
        </p:spPr>
        <p:txBody>
          <a:bodyPr>
            <a:normAutofit/>
          </a:bodyPr>
          <a:lstStyle/>
          <a:p>
            <a:r>
              <a:rPr lang="nl-NL" sz="3200" dirty="0"/>
              <a:t>School: Da Vinci College.</a:t>
            </a:r>
          </a:p>
          <a:p>
            <a:r>
              <a:rPr lang="nl-NL" sz="3200" dirty="0" err="1"/>
              <a:t>Location</a:t>
            </a:r>
            <a:r>
              <a:rPr lang="nl-NL" sz="3200" dirty="0"/>
              <a:t> : Dordrecht.</a:t>
            </a:r>
          </a:p>
          <a:p>
            <a:r>
              <a:rPr lang="nl-NL" sz="3200" dirty="0" err="1"/>
              <a:t>Study</a:t>
            </a:r>
            <a:r>
              <a:rPr lang="nl-NL" sz="3200" dirty="0"/>
              <a:t>: Mbo 4- </a:t>
            </a:r>
            <a:r>
              <a:rPr lang="nl-NL" sz="3200" dirty="0" err="1"/>
              <a:t>Softwaredeveloper</a:t>
            </a:r>
            <a:r>
              <a:rPr lang="nl-NL" sz="3200" dirty="0"/>
              <a:t>.</a:t>
            </a:r>
          </a:p>
        </p:txBody>
      </p:sp>
      <p:pic>
        <p:nvPicPr>
          <p:cNvPr id="2050" name="Picture 2" descr="Esther Prent בטוויטר: &quot;Voorbereidingen voor de #OpenDag morgen! let op: je  vindt #artendesign op Leerpark Dordrecht: gebouw AZZURRO (i.p.v. ROSA)! Zie  foto 3. Gorinchem: Mollenburgseweg zie foto 4. Van 10-16u! #mediavormgever  #ruimtelijkvormgever #">
            <a:extLst>
              <a:ext uri="{FF2B5EF4-FFF2-40B4-BE49-F238E27FC236}">
                <a16:creationId xmlns:a16="http://schemas.microsoft.com/office/drawing/2014/main" id="{039F1A2B-50B9-2A46-AD70-57F4D648AE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7" r="8804"/>
          <a:stretch/>
        </p:blipFill>
        <p:spPr bwMode="auto">
          <a:xfrm>
            <a:off x="5010386" y="10"/>
            <a:ext cx="7181613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822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46B6D5-D468-B44B-9191-104BF09E1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>
            <a:normAutofit/>
          </a:bodyPr>
          <a:lstStyle/>
          <a:p>
            <a:r>
              <a:rPr lang="nl-NL" sz="4000" b="1" dirty="0"/>
              <a:t>My personal skills </a:t>
            </a:r>
            <a:r>
              <a:rPr lang="nl-NL" sz="4000" b="1" dirty="0" err="1"/>
              <a:t>and</a:t>
            </a:r>
            <a:r>
              <a:rPr lang="nl-NL" sz="4000" b="1" dirty="0"/>
              <a:t> </a:t>
            </a:r>
            <a:r>
              <a:rPr lang="nl-NL" sz="4000" b="1" dirty="0" err="1"/>
              <a:t>qualities</a:t>
            </a:r>
            <a:r>
              <a:rPr lang="nl-NL" sz="4000" b="1" dirty="0"/>
              <a:t>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AB2829F-2BCB-EE48-8D46-CD9F51ED8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962279"/>
            <a:ext cx="3799425" cy="3143241"/>
          </a:xfrm>
        </p:spPr>
        <p:txBody>
          <a:bodyPr>
            <a:normAutofit/>
          </a:bodyPr>
          <a:lstStyle/>
          <a:p>
            <a:r>
              <a:rPr lang="nl-NL" sz="3200" dirty="0"/>
              <a:t>Creative. </a:t>
            </a:r>
          </a:p>
          <a:p>
            <a:r>
              <a:rPr lang="nl-NL" sz="3200" dirty="0" err="1"/>
              <a:t>Motivated</a:t>
            </a:r>
            <a:r>
              <a:rPr lang="nl-NL" sz="3200" dirty="0"/>
              <a:t>.</a:t>
            </a:r>
          </a:p>
        </p:txBody>
      </p:sp>
      <p:pic>
        <p:nvPicPr>
          <p:cNvPr id="4098" name="Picture 2" descr="The Brain Meme Will Expand Your Mind">
            <a:extLst>
              <a:ext uri="{FF2B5EF4-FFF2-40B4-BE49-F238E27FC236}">
                <a16:creationId xmlns:a16="http://schemas.microsoft.com/office/drawing/2014/main" id="{6E519957-1273-2C48-AB25-5004F2FC93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5" r="18467"/>
          <a:stretch/>
        </p:blipFill>
        <p:spPr bwMode="auto">
          <a:xfrm>
            <a:off x="5303351" y="634753"/>
            <a:ext cx="5852209" cy="5588493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4318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1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8F55976-C0F6-9A4E-8E9A-B3BA6AD8D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4785" y="2998274"/>
            <a:ext cx="4888430" cy="14426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My main goal in life?</a:t>
            </a:r>
          </a:p>
        </p:txBody>
      </p:sp>
      <p:sp>
        <p:nvSpPr>
          <p:cNvPr id="14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Graphic 6" descr="Roos">
            <a:extLst>
              <a:ext uri="{FF2B5EF4-FFF2-40B4-BE49-F238E27FC236}">
                <a16:creationId xmlns:a16="http://schemas.microsoft.com/office/drawing/2014/main" id="{CDD8260D-2B7F-4FB0-8EED-B125EBBE06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7103" y="1779809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4686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F67D98-6766-9946-87CE-F53A6A2BE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622" y="593964"/>
            <a:ext cx="10515600" cy="112841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/>
              <a:t>			End of my presentation </a:t>
            </a:r>
          </a:p>
        </p:txBody>
      </p:sp>
      <p:pic>
        <p:nvPicPr>
          <p:cNvPr id="5122" name="Picture 2" descr="Discover The End at intu Watford">
            <a:extLst>
              <a:ext uri="{FF2B5EF4-FFF2-40B4-BE49-F238E27FC236}">
                <a16:creationId xmlns:a16="http://schemas.microsoft.com/office/drawing/2014/main" id="{B6A1D1BD-D967-0840-9318-674AE8F0CF3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9" b="1259"/>
          <a:stretch/>
        </p:blipFill>
        <p:spPr bwMode="auto">
          <a:xfrm>
            <a:off x="838200" y="1845426"/>
            <a:ext cx="10512547" cy="4450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94951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116</Words>
  <Application>Microsoft Macintosh PowerPoint</Application>
  <PresentationFormat>Breedbeeld</PresentationFormat>
  <Paragraphs>26</Paragraphs>
  <Slides>8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Kantoorthema</vt:lpstr>
      <vt:lpstr>Welcome to my presentation.</vt:lpstr>
      <vt:lpstr>Who am i?</vt:lpstr>
      <vt:lpstr>Where do i live?</vt:lpstr>
      <vt:lpstr>What are my hobbies?</vt:lpstr>
      <vt:lpstr>My current education?</vt:lpstr>
      <vt:lpstr>My personal skills and qualities?</vt:lpstr>
      <vt:lpstr>My main goal in life?</vt:lpstr>
      <vt:lpstr>   End of my presentation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my presentation.</dc:title>
  <dc:creator>Jason Ronoastro</dc:creator>
  <cp:lastModifiedBy>Jason Ronoastro</cp:lastModifiedBy>
  <cp:revision>4</cp:revision>
  <dcterms:created xsi:type="dcterms:W3CDTF">2020-11-04T13:42:33Z</dcterms:created>
  <dcterms:modified xsi:type="dcterms:W3CDTF">2020-11-04T13:47:00Z</dcterms:modified>
</cp:coreProperties>
</file>

<file path=docProps/thumbnail.jpeg>
</file>